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6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8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5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6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2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053F-17D4-4AB4-AFEF-784C5906B12B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82A0-93B9-4232-BA91-7AEE06D2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нашем детском саду этим летом была создана метеостанция для наблюдения за погодой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b="1" dirty="0" smtClean="0"/>
              <a:t>В нее вошел комплекс </a:t>
            </a:r>
            <a:r>
              <a:rPr lang="ru-RU" sz="1600" b="1" dirty="0"/>
              <a:t>различных приборов, измеряющие погодные условия и, с помощью которых возможно предсказать погоду на ближайшее время (</a:t>
            </a:r>
            <a:r>
              <a:rPr lang="ru-RU" sz="1600" b="1" dirty="0" smtClean="0"/>
              <a:t>сутки). </a:t>
            </a:r>
            <a:r>
              <a:rPr lang="ru-RU" sz="1600" b="1" dirty="0"/>
              <a:t>Воспитатель с детьми снимают данные с приборов и заносят их в дневник наблюдений. Так же метеостанция используется для проведения занятий на тему экологии, знаний времен года, природных явлений.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r="8165" b="4149"/>
          <a:stretch>
            <a:fillRect/>
          </a:stretch>
        </p:blipFill>
        <p:spPr>
          <a:xfrm>
            <a:off x="1907704" y="2132856"/>
            <a:ext cx="5786478" cy="42965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111836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Наблюдения за погодой</a:t>
            </a:r>
            <a:endParaRPr lang="ru-RU" sz="4000" dirty="0"/>
          </a:p>
        </p:txBody>
      </p:sp>
      <p:pic>
        <p:nvPicPr>
          <p:cNvPr id="4" name="Содержимое 3" descr="IMG_20170918_1117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143272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70918_112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285860"/>
            <a:ext cx="3143271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20170918_112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86256"/>
            <a:ext cx="3214710" cy="24110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20170918_112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3238523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928926" y="928670"/>
            <a:ext cx="39290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Определение температуры воздуха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714752"/>
            <a:ext cx="37147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Определение направления ветра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378619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Определение времени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217222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Измерение температуры воды:</a:t>
            </a:r>
            <a:endParaRPr lang="ru-RU" sz="3200" b="1" dirty="0"/>
          </a:p>
        </p:txBody>
      </p:sp>
      <p:pic>
        <p:nvPicPr>
          <p:cNvPr id="4" name="Содержимое 3" descr="DSC034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500438"/>
            <a:ext cx="4191029" cy="3143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SC03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69" y="2071678"/>
            <a:ext cx="4405312" cy="3303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071802" y="1142984"/>
            <a:ext cx="36433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Сто лет погоду наблюдали.</a:t>
            </a:r>
            <a:br>
              <a:rPr lang="ru-RU" sz="2000" b="1" i="1" dirty="0" smtClean="0"/>
            </a:br>
            <a:r>
              <a:rPr lang="ru-RU" sz="2000" b="1" i="1" dirty="0" smtClean="0"/>
              <a:t>Такой, как нынче, не видали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9026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639" cy="6858000"/>
          </a:xfrm>
          <a:prstGeom prst="rect">
            <a:avLst/>
          </a:prstGeom>
        </p:spPr>
      </p:pic>
      <p:pic>
        <p:nvPicPr>
          <p:cNvPr id="4" name="Содержимое 3" descr="IMG_20170918_114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48253" y="0"/>
            <a:ext cx="4095747" cy="3071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70918_113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3095">
            <a:off x="3663064" y="3338504"/>
            <a:ext cx="4212086" cy="3159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G_20170918_113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095746" cy="30718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3786190"/>
            <a:ext cx="350043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Если осень, каждый знает,</a:t>
            </a:r>
            <a:br>
              <a:rPr lang="ru-RU" sz="2000" b="1" i="1" dirty="0" smtClean="0"/>
            </a:br>
            <a:r>
              <a:rPr lang="ru-RU" sz="2000" b="1" i="1" dirty="0" smtClean="0"/>
              <a:t>в небе листики гуляют,</a:t>
            </a:r>
            <a:br>
              <a:rPr lang="ru-RU" sz="2000" b="1" i="1" dirty="0" smtClean="0"/>
            </a:br>
            <a:r>
              <a:rPr lang="ru-RU" sz="2000" b="1" i="1" dirty="0" smtClean="0"/>
              <a:t>Цветом листья разные:</a:t>
            </a:r>
            <a:br>
              <a:rPr lang="ru-RU" sz="2000" b="1" i="1" dirty="0" smtClean="0"/>
            </a:br>
            <a:r>
              <a:rPr lang="ru-RU" sz="2000" b="1" i="1" dirty="0" smtClean="0"/>
              <a:t>желтые и красные.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149223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 нашем детском саду этим летом была создана метеостанция для наблюдения за погодой.  В нее вошел комплекс различных приборов, измеряющие погодные условия и, с помощью которых возможно предсказать погоду на ближайшее время (сутки). Воспитатель с детьми снимают данные с приборов и заносят их в дневник наблюдений. Так же метеостанция используется для проведения занятий на тему экологии, знаний времен года, природных явлений.</vt:lpstr>
      <vt:lpstr>Наблюдения за погодой</vt:lpstr>
      <vt:lpstr>Измерение температуры воды: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нашем детском саду этим летом была создана метеостанция для наблюдения за погодой.  В нее вошел комплекс различных приборов, измеряющие погодные условия и, с помощью которых возможно предсказать погоду на ближайшее время (сутки). Воспитатель с детьми снимают данные с приборов и заносят их в дневник наблюдений. Так же метеостанция используется для проведения занятий на тему экологии, знаний времен года, природных явлений.</dc:title>
  <dc:creator>user</dc:creator>
  <cp:lastModifiedBy>user</cp:lastModifiedBy>
  <cp:revision>1</cp:revision>
  <dcterms:created xsi:type="dcterms:W3CDTF">2017-12-05T06:03:54Z</dcterms:created>
  <dcterms:modified xsi:type="dcterms:W3CDTF">2017-12-05T06:06:04Z</dcterms:modified>
</cp:coreProperties>
</file>